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12801600" cy="9601200" type="A3"/>
  <p:notesSz cx="9144000" cy="6858000"/>
  <p:custDataLst>
    <p:tags r:id="rId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CE5"/>
    <a:srgbClr val="F3F2F0"/>
    <a:srgbClr val="006666"/>
    <a:srgbClr val="333F50"/>
    <a:srgbClr val="00C9AC"/>
    <a:srgbClr val="FFFFCC"/>
    <a:srgbClr val="66FFCC"/>
    <a:srgbClr val="003399"/>
    <a:srgbClr val="57AB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60"/>
  </p:normalViewPr>
  <p:slideViewPr>
    <p:cSldViewPr snapToGrid="0">
      <p:cViewPr>
        <p:scale>
          <a:sx n="100" d="100"/>
          <a:sy n="100" d="100"/>
        </p:scale>
        <p:origin x="-1320" y="-1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4F14D6-16CA-51AD-9627-099CCF9B31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E7C87D-1CB2-4371-4F78-D7AACB5DA7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EDFB7-F7B3-44D6-A539-908F0D0A350C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8D74E-FB93-C13A-F723-15D6867CDF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8D05F-F394-C117-8581-E509B5CE7F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CCBEF-7BBF-4656-8291-2D301C7245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6644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C5A4D-2F39-4379-A92F-B117EFD08CD8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E74BA-E571-490D-9EC0-DBCC41515D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01730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1pPr>
    <a:lvl2pPr marL="610670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2pPr>
    <a:lvl3pPr marL="1221338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3pPr>
    <a:lvl4pPr marL="1832005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4pPr>
    <a:lvl5pPr marL="2442672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5pPr>
    <a:lvl6pPr marL="3053343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6pPr>
    <a:lvl7pPr marL="3664010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7pPr>
    <a:lvl8pPr marL="4274680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8pPr>
    <a:lvl9pPr marL="4885348" algn="l" defTabSz="1221338" rtl="0" eaLnBrk="1" latinLnBrk="0" hangingPunct="1">
      <a:defRPr kumimoji="1"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313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 altLang="ja-JP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40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321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37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3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5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81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48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78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25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45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 altLang="ja-JP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25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F477A-D67B-4799-AAA0-3B075D8D450F}" type="datetimeFigureOut">
              <a:rPr kumimoji="1" lang="ja-JP" altLang="en-US" smtClean="0"/>
              <a:t>2023/7/17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0F5D6-1BD2-4071-AC85-1BA04327297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74F39B9-4FF3-BC11-715E-B72A7B9F52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562239176"/>
              </p:ext>
            </p:extLst>
          </p:nvPr>
        </p:nvGraphicFramePr>
        <p:xfrm>
          <a:off x="3785" y="2127"/>
          <a:ext cx="3780" cy="2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6" progId="TCLayout.ActiveDocument.1">
                  <p:embed/>
                </p:oleObj>
              </mc:Choice>
              <mc:Fallback>
                <p:oleObj name="think-cell Slide" r:id="rId14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76C9B9E-34F2-E2A1-E488-6252ECE7E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85" y="2127"/>
                        <a:ext cx="3780" cy="2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775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kumimoji="1"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kumimoji="1"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BDA5C7C-785F-A767-C11E-337478F34A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9812822"/>
              </p:ext>
            </p:extLst>
          </p:nvPr>
        </p:nvGraphicFramePr>
        <p:xfrm>
          <a:off x="3783" y="-3730017"/>
          <a:ext cx="3780" cy="3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BDA5C7C-785F-A767-C11E-337478F34A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83" y="-3730017"/>
                        <a:ext cx="3780" cy="3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7904277-46F1-F4C1-C72E-1F2A34545F9D}"/>
              </a:ext>
            </a:extLst>
          </p:cNvPr>
          <p:cNvGrpSpPr/>
          <p:nvPr/>
        </p:nvGrpSpPr>
        <p:grpSpPr>
          <a:xfrm>
            <a:off x="-28221" y="1627230"/>
            <a:ext cx="12858042" cy="7172732"/>
            <a:chOff x="-28221" y="1627230"/>
            <a:chExt cx="12858042" cy="7172732"/>
          </a:xfrm>
          <a:noFill/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0EEDA5-F853-5C9B-84B7-C0FED72F36B2}"/>
                </a:ext>
              </a:extLst>
            </p:cNvPr>
            <p:cNvSpPr/>
            <p:nvPr/>
          </p:nvSpPr>
          <p:spPr>
            <a:xfrm>
              <a:off x="-28221" y="1627230"/>
              <a:ext cx="12858042" cy="71727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472"/>
            </a:p>
          </p:txBody>
        </p:sp>
        <p:pic>
          <p:nvPicPr>
            <p:cNvPr id="11" name="Picture 10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64F72DBB-AE4A-DE7B-27A9-F85E04FCE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426" y="1809768"/>
              <a:ext cx="11216468" cy="6990194"/>
            </a:xfrm>
            <a:prstGeom prst="rect">
              <a:avLst/>
            </a:prstGeom>
            <a:grpFill/>
          </p:spPr>
        </p:pic>
      </p:grp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65DA7EDF-8BDC-4F7A-3830-ED5D1EF420FE}"/>
              </a:ext>
            </a:extLst>
          </p:cNvPr>
          <p:cNvSpPr/>
          <p:nvPr/>
        </p:nvSpPr>
        <p:spPr>
          <a:xfrm rot="9102683">
            <a:off x="12646566" y="-3897565"/>
            <a:ext cx="313025" cy="634254"/>
          </a:xfrm>
          <a:prstGeom prst="triangle">
            <a:avLst>
              <a:gd name="adj" fmla="val 10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472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0DC1D-CF4B-9C26-FE33-EC71CC581EF1}"/>
              </a:ext>
            </a:extLst>
          </p:cNvPr>
          <p:cNvGrpSpPr/>
          <p:nvPr/>
        </p:nvGrpSpPr>
        <p:grpSpPr>
          <a:xfrm>
            <a:off x="674236" y="155546"/>
            <a:ext cx="12858042" cy="7172732"/>
            <a:chOff x="-28221" y="1627230"/>
            <a:chExt cx="12858042" cy="7172732"/>
          </a:xfrm>
          <a:noFill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15D388-81C4-E0B4-8CDA-3AB45E0019E6}"/>
                </a:ext>
              </a:extLst>
            </p:cNvPr>
            <p:cNvSpPr/>
            <p:nvPr/>
          </p:nvSpPr>
          <p:spPr>
            <a:xfrm>
              <a:off x="-28221" y="1627230"/>
              <a:ext cx="12858042" cy="71727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472"/>
            </a:p>
          </p:txBody>
        </p:sp>
        <p:pic>
          <p:nvPicPr>
            <p:cNvPr id="16" name="Picture 15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73ED6810-A6E6-0231-D0A7-AE6E0C17F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ass scaling="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9" t="30861" r="5368" b="32006"/>
            <a:stretch/>
          </p:blipFill>
          <p:spPr>
            <a:xfrm>
              <a:off x="5657400" y="5361296"/>
              <a:ext cx="5537733" cy="2647666"/>
            </a:xfrm>
            <a:prstGeom prst="rect">
              <a:avLst/>
            </a:prstGeom>
            <a:grpFill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93450-7E7A-7D41-E509-3E4F8DCC0FC1}"/>
              </a:ext>
            </a:extLst>
          </p:cNvPr>
          <p:cNvSpPr/>
          <p:nvPr/>
        </p:nvSpPr>
        <p:spPr>
          <a:xfrm>
            <a:off x="6359857" y="4220570"/>
            <a:ext cx="5622878" cy="1985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経営者の一番身近な専門家として</a:t>
            </a:r>
            <a:endParaRPr kumimoji="1" lang="en-US" altLang="ja-JP" sz="1600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お客様に寄り添ったサービスの提供を目指します</a:t>
            </a:r>
          </a:p>
        </p:txBody>
      </p:sp>
    </p:spTree>
    <p:extLst>
      <p:ext uri="{BB962C8B-B14F-4D97-AF65-F5344CB8AC3E}">
        <p14:creationId xmlns:p14="http://schemas.microsoft.com/office/powerpoint/2010/main" val="1255624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</TotalTime>
  <Words>17</Words>
  <Application>Microsoft Office PowerPoint</Application>
  <PresentationFormat>A3 Paper (297x420 mm)</PresentationFormat>
  <Paragraphs>2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BIZ UDゴシック</vt:lpstr>
      <vt:lpstr>游ゴシック</vt:lpstr>
      <vt:lpstr>Arial</vt:lpstr>
      <vt:lpstr>Calibri</vt:lpstr>
      <vt:lpstr>Calibri Light</vt:lpstr>
      <vt:lpstr>Office Theme</vt:lpstr>
      <vt:lpstr>think-cell Slide</vt:lpstr>
      <vt:lpstr>PowerPoint Presentation</vt:lpstr>
    </vt:vector>
  </TitlesOfParts>
  <Company>Roland Berger Holding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森税理士事務所</dc:title>
  <dc:creator>Isogai, Megumi</dc:creator>
  <cp:lastModifiedBy>Isogai, Megumi</cp:lastModifiedBy>
  <cp:revision>21</cp:revision>
  <cp:lastPrinted>2023-07-15T07:25:51Z</cp:lastPrinted>
  <dcterms:created xsi:type="dcterms:W3CDTF">2023-07-10T12:28:38Z</dcterms:created>
  <dcterms:modified xsi:type="dcterms:W3CDTF">2023-07-17T06:59:55Z</dcterms:modified>
</cp:coreProperties>
</file>